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1" r:id="rId6"/>
    <p:sldId id="278" r:id="rId7"/>
    <p:sldId id="263" r:id="rId8"/>
    <p:sldId id="275" r:id="rId9"/>
    <p:sldId id="28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727" autoAdjust="0"/>
  </p:normalViewPr>
  <p:slideViewPr>
    <p:cSldViewPr snapToGrid="0">
      <p:cViewPr varScale="1">
        <p:scale>
          <a:sx n="96" d="100"/>
          <a:sy n="96" d="100"/>
        </p:scale>
        <p:origin x="2108" y="56"/>
      </p:cViewPr>
      <p:guideLst/>
    </p:cSldViewPr>
  </p:slideViewPr>
  <p:outlineViewPr>
    <p:cViewPr>
      <p:scale>
        <a:sx n="33" d="100"/>
        <a:sy n="33" d="100"/>
      </p:scale>
      <p:origin x="0" y="-2177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A5C42-4636-4A6A-9001-CA7CD97B0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C57720-6EA2-4C0E-AB19-0A22BCDB8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70DC-E6D5-4048-8AC5-67F4E92F0736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C616-D2D2-4742-9683-2A537932A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EE012-E187-4EEE-9C2F-2125BF4086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155F-8354-4019-9356-1A95703B0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05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6C02F-3406-42DD-8956-B66C2D710E25}" type="datetimeFigureOut">
              <a:rPr lang="en-US" smtClean="0"/>
              <a:t>7/11/2023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D96E-4CA2-485E-9EE5-CEB7143ACC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8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D96E-4CA2-485E-9EE5-CEB7143ACC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2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D96E-4CA2-485E-9EE5-CEB7143ACC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5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1D96E-4CA2-485E-9EE5-CEB7143ACC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6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63501-3FA5-E157-7BA2-41DFCDCAD6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78992" y="996696"/>
            <a:ext cx="8467344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AABB7-A562-4A3F-9DDF-2CE3D1372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976" y="1663435"/>
            <a:ext cx="5870448" cy="2624328"/>
          </a:xfrm>
          <a:solidFill>
            <a:schemeClr val="accent4">
              <a:alpha val="80000"/>
            </a:schemeClr>
          </a:solidFill>
        </p:spPr>
        <p:txBody>
          <a:bodyPr lIns="557784" tIns="530352" anchor="t">
            <a:noAutofit/>
          </a:bodyPr>
          <a:lstStyle>
            <a:lvl1pPr algn="l">
              <a:lnSpc>
                <a:spcPct val="80000"/>
              </a:lnSpc>
              <a:defRPr sz="5400" cap="all" spc="400" baseline="0">
                <a:ln w="1905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15807FE-36E0-49EF-93A4-5B9AD83871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992" y="3621024"/>
            <a:ext cx="4925188" cy="339247"/>
          </a:xfrm>
        </p:spPr>
        <p:txBody>
          <a:bodyPr>
            <a:noAutofit/>
          </a:bodyPr>
          <a:lstStyle>
            <a:lvl1pPr marL="0" indent="0" algn="l">
              <a:buNone/>
              <a:defRPr sz="18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5235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757B982-FF4B-4902-B808-FC325983FD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337BF-9564-499D-91CE-9DDD9C969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3350" y="969264"/>
            <a:ext cx="9385300" cy="985791"/>
          </a:xfrm>
        </p:spPr>
        <p:txBody>
          <a:bodyPr>
            <a:noAutofit/>
          </a:bodyPr>
          <a:lstStyle>
            <a:lvl1pPr algn="ctr">
              <a:defRPr sz="5400">
                <a:ln w="1905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3361FAE-BAA8-1A51-7D5B-979BDA86E4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416" y="603504"/>
            <a:ext cx="4773168" cy="365760"/>
          </a:xfrm>
        </p:spPr>
        <p:txBody>
          <a:bodyPr>
            <a:noAutofit/>
          </a:bodyPr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362790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AF7405C-6DF9-4409-85F0-8C1DCCC0AC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570" y="729926"/>
            <a:ext cx="6456836" cy="53887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83B71-4A78-4B93-97F2-F54D7DC10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4" y="1881922"/>
            <a:ext cx="5749200" cy="3886200"/>
          </a:xfrm>
          <a:solidFill>
            <a:schemeClr val="accent3">
              <a:lumMod val="20000"/>
              <a:lumOff val="80000"/>
              <a:alpha val="93000"/>
            </a:schemeClr>
          </a:solidFill>
        </p:spPr>
        <p:txBody>
          <a:bodyPr lIns="694944" tIns="713232" rIns="274320" anchor="t">
            <a:normAutofit/>
          </a:bodyPr>
          <a:lstStyle>
            <a:lvl1pPr algn="l">
              <a:lnSpc>
                <a:spcPct val="100000"/>
              </a:lnSpc>
              <a:defRPr sz="2800">
                <a:ln w="19050">
                  <a:solidFill>
                    <a:schemeClr val="accent4"/>
                  </a:solidFill>
                </a:ln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AADB278-47B4-2F7F-B93F-64F4A3DE84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8040" y="4946904"/>
            <a:ext cx="4773168" cy="365760"/>
          </a:xfrm>
        </p:spPr>
        <p:txBody>
          <a:bodyPr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77012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927250C7-CB58-468C-B8BB-17DB85D4F2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1738" y="0"/>
            <a:ext cx="7196930" cy="68673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BB3F6-84AB-40BA-9D7D-7C1E13C0E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298448"/>
            <a:ext cx="6007099" cy="4151376"/>
          </a:xfrm>
          <a:solidFill>
            <a:schemeClr val="accent6">
              <a:lumMod val="20000"/>
              <a:lumOff val="80000"/>
              <a:alpha val="80000"/>
            </a:schemeClr>
          </a:solidFill>
        </p:spPr>
        <p:txBody>
          <a:bodyPr lIns="822960" tIns="640080" rIns="274320" anchor="t">
            <a:normAutofit/>
          </a:bodyPr>
          <a:lstStyle>
            <a:lvl1pPr algn="l">
              <a:lnSpc>
                <a:spcPct val="100000"/>
              </a:lnSpc>
              <a:defRPr sz="2800">
                <a:ln w="19050">
                  <a:solidFill>
                    <a:schemeClr val="accent4">
                      <a:lumMod val="75000"/>
                    </a:schemeClr>
                  </a:solidFill>
                </a:ln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5DCF823-20A6-1AE7-CBA7-D7A3AC540B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" y="4718304"/>
            <a:ext cx="4773168" cy="365760"/>
          </a:xfrm>
        </p:spPr>
        <p:txBody>
          <a:bodyPr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33196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2CF4D42-6C74-47FD-8195-943D55ADA8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54639B-AD71-425C-BF07-356C0F14C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8440" y="539496"/>
            <a:ext cx="5623560" cy="3008376"/>
          </a:xfr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vert="horz" lIns="649224" tIns="749808" rIns="274320" bIns="45720" rtlCol="0" anchor="t">
            <a:noAutofit/>
          </a:bodyPr>
          <a:lstStyle>
            <a:lvl1pPr>
              <a:defRPr lang="en-US" sz="2800">
                <a:ln w="19050">
                  <a:solidFill>
                    <a:schemeClr val="accent6">
                      <a:lumMod val="50000"/>
                    </a:schemeClr>
                  </a:solidFill>
                </a:ln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BDD9E1F-B713-7E89-80CB-020B165E05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9752" y="2816352"/>
            <a:ext cx="4773168" cy="365760"/>
          </a:xfrm>
        </p:spPr>
        <p:txBody>
          <a:bodyPr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217180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AF7405C-6DF9-4409-85F0-8C1DCCC0AC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1224" y="729926"/>
            <a:ext cx="6456836" cy="53887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83B71-4A78-4B93-97F2-F54D7DC10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17320"/>
            <a:ext cx="5749200" cy="3785616"/>
          </a:xfrm>
          <a:solidFill>
            <a:schemeClr val="accent6">
              <a:lumMod val="50000"/>
              <a:alpha val="93000"/>
            </a:schemeClr>
          </a:solidFill>
        </p:spPr>
        <p:txBody>
          <a:bodyPr lIns="694944" tIns="713232" rIns="274320" anchor="t">
            <a:normAutofit/>
          </a:bodyPr>
          <a:lstStyle>
            <a:lvl1pPr algn="l">
              <a:lnSpc>
                <a:spcPct val="100000"/>
              </a:lnSpc>
              <a:defRPr sz="2800">
                <a:ln w="19050"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2AADB278-47B4-2F7F-B93F-64F4A3DE84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648" y="4608576"/>
            <a:ext cx="4773168" cy="365760"/>
          </a:xfrm>
        </p:spPr>
        <p:txBody>
          <a:bodyPr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5265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757B982-FF4B-4902-B808-FC325983FD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337BF-9564-499D-91CE-9DDD9C969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3350" y="475488"/>
            <a:ext cx="9385300" cy="985791"/>
          </a:xfrm>
        </p:spPr>
        <p:txBody>
          <a:bodyPr>
            <a:noAutofit/>
          </a:bodyPr>
          <a:lstStyle>
            <a:lvl1pPr algn="ctr">
              <a:defRPr sz="5400">
                <a:ln w="19050">
                  <a:solidFill>
                    <a:schemeClr val="accent6">
                      <a:lumMod val="50000"/>
                    </a:schemeClr>
                  </a:solidFill>
                </a:ln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3361FAE-BAA8-1A51-7D5B-979BDA86E4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416" y="1280160"/>
            <a:ext cx="4773168" cy="365760"/>
          </a:xfrm>
        </p:spPr>
        <p:txBody>
          <a:bodyPr>
            <a:noAutofit/>
          </a:bodyPr>
          <a:lstStyle>
            <a:lvl1pPr marL="0" indent="0" algn="ctr">
              <a:buNone/>
              <a:defRPr sz="18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26640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0B4CC-1CD5-414E-92CD-721B331F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47427-FA4C-4262-9C2A-A640B569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89D4-4BDC-4CC9-959B-0D2E0BEB8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00" baseline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8/06/20XX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285D2-5742-46C4-A6B1-B07CC6823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00" baseline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CF20-6E1A-4F87-A039-3C59B25DA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95000"/>
                  </a:schemeClr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fld id="{A402E4C0-AD5E-4E8C-9F21-7CCE474BDC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2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6" r:id="rId4"/>
    <p:sldLayoutId id="2147483669" r:id="rId5"/>
    <p:sldLayoutId id="2147483671" r:id="rId6"/>
    <p:sldLayoutId id="2147483672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400" baseline="0">
          <a:ln w="19050">
            <a:solidFill>
              <a:schemeClr val="accent2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Video 9" title="Graduates Throwing Hats">
            <a:hlinkClick r:id="" action="ppaction://media"/>
            <a:extLst>
              <a:ext uri="{FF2B5EF4-FFF2-40B4-BE49-F238E27FC236}">
                <a16:creationId xmlns:a16="http://schemas.microsoft.com/office/drawing/2014/main" id="{1E76DC49-BAB4-14D7-0717-F92D07015820}"/>
              </a:ext>
            </a:extLst>
          </p:cNvPr>
          <p:cNvPicPr>
            <a:picLocks noGrp="1" noChangeAspect="1"/>
          </p:cNvPicPr>
          <p:nvPr>
            <p:ph sz="quarter" idx="16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>
            <a:off x="1079500" y="997893"/>
            <a:ext cx="8466138" cy="4762202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115C523A-AC40-4CBA-9DF4-B287ED32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of 20xx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5B1C734-42CB-4311-8905-2F41D09107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MOUNT FLORES COLLEGE</a:t>
            </a:r>
          </a:p>
        </p:txBody>
      </p:sp>
    </p:spTree>
    <p:extLst>
      <p:ext uri="{BB962C8B-B14F-4D97-AF65-F5344CB8AC3E}">
        <p14:creationId xmlns:p14="http://schemas.microsoft.com/office/powerpoint/2010/main" val="18838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5" descr="Students holding graduation caps in the air">
            <a:extLst>
              <a:ext uri="{FF2B5EF4-FFF2-40B4-BE49-F238E27FC236}">
                <a16:creationId xmlns:a16="http://schemas.microsoft.com/office/drawing/2014/main" id="{910D9F77-BCD2-72EC-FBEC-B20567988B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r="3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A8DDD42-D29D-4ECB-A465-13EFA049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TOSS THE CAP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531C66-298F-52BD-C40A-86A579EF4E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IT’S TIME TO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9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person crouching on the ground">
            <a:extLst>
              <a:ext uri="{FF2B5EF4-FFF2-40B4-BE49-F238E27FC236}">
                <a16:creationId xmlns:a16="http://schemas.microsoft.com/office/drawing/2014/main" id="{6C19ADE0-3B31-27F9-1F9C-05CAB9F79F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0057" r="10057"/>
          <a:stretch>
            <a:fillRect/>
          </a:stretch>
        </p:blipFill>
        <p:spPr/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17062936-5CF9-46DE-8DD5-5C63AAD7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GREATEST GLORY IS NOT IN NEVER FAILING, BUT IN RISING EVERY TIME WE FAIL.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D59AEA-A565-337E-4366-1ABA61608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- Confucius</a:t>
            </a:r>
          </a:p>
        </p:txBody>
      </p:sp>
    </p:spTree>
    <p:extLst>
      <p:ext uri="{BB962C8B-B14F-4D97-AF65-F5344CB8AC3E}">
        <p14:creationId xmlns:p14="http://schemas.microsoft.com/office/powerpoint/2010/main" val="347489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group of people sitting at a table in a cafe">
            <a:extLst>
              <a:ext uri="{FF2B5EF4-FFF2-40B4-BE49-F238E27FC236}">
                <a16:creationId xmlns:a16="http://schemas.microsoft.com/office/drawing/2014/main" id="{FA3F9481-7A2F-866B-C12D-751AA01215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072" r="15072"/>
          <a:stretch>
            <a:fillRect/>
          </a:stretch>
        </p:blipFill>
        <p:spPr/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8A0965D6-0D20-40A0-8897-EDF8A7A4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FAR AND AWAY THE BEST </a:t>
            </a:r>
            <a:r>
              <a:rPr lang="en-US" dirty="0"/>
              <a:t>PRIZE</a:t>
            </a:r>
            <a:r>
              <a:rPr lang="en-US" noProof="0" dirty="0"/>
              <a:t> THAT LIFE </a:t>
            </a:r>
            <a:r>
              <a:rPr lang="en-US" dirty="0"/>
              <a:t>OFFERs</a:t>
            </a:r>
            <a:r>
              <a:rPr lang="en-US" noProof="0" dirty="0"/>
              <a:t> IS THE CHANCE TO WORK HARD AT WORK WORTH DOING.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D1B74B2-695A-4FED-8B66-D854AA9FF0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- THEODORE ROOSEVELT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9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 descr="Two people sitting on the floor laughing">
            <a:extLst>
              <a:ext uri="{FF2B5EF4-FFF2-40B4-BE49-F238E27FC236}">
                <a16:creationId xmlns:a16="http://schemas.microsoft.com/office/drawing/2014/main" id="{66A3FA0C-0C8A-478C-1EA7-37C1D2CD99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r="34"/>
          <a:stretch/>
        </p:blipFill>
        <p:spPr/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940324F9-ABF9-4A46-B5E4-21164FAD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GO FAST, GO ALONE. IF YOU WANT TO GO FAR, GO TOGETHER.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487633-CEEF-D496-0199-4AFB92545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- African Proverb</a:t>
            </a:r>
          </a:p>
        </p:txBody>
      </p:sp>
    </p:spTree>
    <p:extLst>
      <p:ext uri="{BB962C8B-B14F-4D97-AF65-F5344CB8AC3E}">
        <p14:creationId xmlns:p14="http://schemas.microsoft.com/office/powerpoint/2010/main" val="198784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itting on a blue couch reading">
            <a:extLst>
              <a:ext uri="{FF2B5EF4-FFF2-40B4-BE49-F238E27FC236}">
                <a16:creationId xmlns:a16="http://schemas.microsoft.com/office/drawing/2014/main" id="{03023918-5B15-46DA-A971-E5746B7F4A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9990" r="9990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456B46-698E-5F02-8915-80B17CE5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IS THE KINDLING OF A FLAME, NOT THE FILLING OF A VESSEL.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05D96-0040-3339-457E-5B4579A553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- SOCRATES</a:t>
            </a:r>
          </a:p>
        </p:txBody>
      </p:sp>
    </p:spTree>
    <p:extLst>
      <p:ext uri="{BB962C8B-B14F-4D97-AF65-F5344CB8AC3E}">
        <p14:creationId xmlns:p14="http://schemas.microsoft.com/office/powerpoint/2010/main" val="68143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Friends hugging at graduation">
            <a:extLst>
              <a:ext uri="{FF2B5EF4-FFF2-40B4-BE49-F238E27FC236}">
                <a16:creationId xmlns:a16="http://schemas.microsoft.com/office/drawing/2014/main" id="{1C8F4137-6A39-1261-8911-BAE5E1FF1C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A8DDD42-D29D-4ECB-A465-13EFA049E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CA4D6-5936-F8B0-CF4A-2A00A38E5C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On to the next adventure</a:t>
            </a:r>
          </a:p>
        </p:txBody>
      </p:sp>
    </p:spTree>
    <p:extLst>
      <p:ext uri="{BB962C8B-B14F-4D97-AF65-F5344CB8AC3E}">
        <p14:creationId xmlns:p14="http://schemas.microsoft.com/office/powerpoint/2010/main" val="209394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31">
      <a:majorFont>
        <a:latin typeface="Posterama Bold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uation-slideshow_Win32_dn_v5" id="{20DC2EC6-DD04-4A65-8E52-82B52D08F2E5}" vid="{9F656A09-4007-43D6-B439-549380010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15C3350-EADA-44A9-9465-BEA1ED10A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E2DFD-7CAC-41F8-8825-B55F11ED4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4F06CF-5D2A-4F65-93C1-63EAED43CDC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{6F8C9413-3D34-4805-9576-D12A6B5E775F}tf01096055_win32</Template>
  <TotalTime>0</TotalTime>
  <Words>104</Words>
  <Application>Microsoft Office PowerPoint</Application>
  <PresentationFormat>Widescreen</PresentationFormat>
  <Paragraphs>17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Bierstadt</vt:lpstr>
      <vt:lpstr>Calibri</vt:lpstr>
      <vt:lpstr>Posterama</vt:lpstr>
      <vt:lpstr>Posterama Bold</vt:lpstr>
      <vt:lpstr>Office Theme</vt:lpstr>
      <vt:lpstr>Class of 20xx</vt:lpstr>
      <vt:lpstr>TOSS THE CAP</vt:lpstr>
      <vt:lpstr>OUR GREATEST GLORY IS NOT IN NEVER FAILING, BUT IN RISING EVERY TIME WE FAIL.</vt:lpstr>
      <vt:lpstr>FAR AND AWAY THE BEST PRIZE THAT LIFE OFFERs IS THE CHANCE TO WORK HARD AT WORK WORTH DOING.</vt:lpstr>
      <vt:lpstr>IF YOU WANT TO GO FAST, GO ALONE. IF YOU WANT TO GO FAR, GO TOGETHER.</vt:lpstr>
      <vt:lpstr>EDUCATION IS THE KINDLING OF A FLAME, NOT THE FILLING OF A VESSEL.</vt:lpstr>
      <vt:lpstr>Congratulations!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20xx</dc:title>
  <dc:creator>Aurora Alonso Abad</dc:creator>
  <cp:lastModifiedBy>Aurora Alonso Abad</cp:lastModifiedBy>
  <cp:revision>1</cp:revision>
  <dcterms:created xsi:type="dcterms:W3CDTF">2023-07-11T11:11:11Z</dcterms:created>
  <dcterms:modified xsi:type="dcterms:W3CDTF">2023-07-11T11:11:56Z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